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0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002DC-D870-D2EB-E1F9-8BE66C851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DD3A0E-69D6-B780-AA2E-553E61943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757C67-4908-3BFD-C5A9-AE78FFF9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B81582-3482-EA80-A150-CDB2D31F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FBC8D0-F2F7-CE27-6D58-6359DEFD8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536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508ABA-45F6-09E5-1CF7-D3B3EFD7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15A0C5-A186-53C6-7D37-309601E9B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C0009B-59A3-2BEB-4FAD-16EF200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4A67FA-DB78-3229-BFD4-616EE286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9C6BF2-B305-DF80-EE56-E2ED02E0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39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36AC4F-6F44-6AC9-A097-A53DEE2DD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76AD87-60B1-1B48-014A-4AE4A516D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02F625-B6F4-0F3D-AC41-76ED278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F2908-D60C-353E-0381-22A783A2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5029E1-1B73-8FD2-E987-605EE8D7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5566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A844D-2578-26B4-81B3-D8F22BAD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773CB3-1B28-0A6A-53EF-6556E8480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3AF2AE-7138-C9F8-5399-BD586461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D1C4EE-4679-2E1E-70DD-63E01797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7F6E4E-6ED5-4B5E-4E37-61025AE5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020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53886-CFF2-607A-1724-A02AC637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671509-31FA-7F2A-ED45-2208DAED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449ACE-2E50-40EF-80CE-172C6043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944BF2-E5FE-FDCA-37DE-5719B18E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F7850-025C-8491-09CB-F4F5617F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5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DFEC2-C209-D990-78D2-1C12D406D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BCEDC9-82C9-CF04-1B5D-69B52AF1E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D5FF74-46B4-D669-37CD-5F825F903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C01B6F-6A75-96E9-27EB-80348E29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12CE03-DAB7-701D-E75A-BF75B4E8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50C07A-B89F-4018-2C3D-36EC6719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085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AE6F9-4CF5-B539-355C-F72E4D46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17D999-ED7B-B696-8492-6E6F501BF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A8E31A-6E4A-01E3-2764-441171C66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431A09-BC45-D27B-56A2-A0DBAADE4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706CB30-95A5-9B54-0AB9-AF3DFBDA9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AC42D4-0FF9-4A70-17C9-1CA621C5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4FF686-0FD6-E7AB-A32F-7CE40149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3604F0-E749-A1B1-2C48-8E17C4B3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88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5269B-272B-7E8F-7EA6-52328A2A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C1A447-B1AB-54DF-EE8C-76120EC55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45A5C4-EBAA-E516-0939-C48134D2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92DEDC-0EB0-E726-6B34-842EF336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85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C8469DB-5F15-C509-EA81-CA0CD902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82C911E-3A06-7456-4C13-092BEAF3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0A6E99-8928-CCE5-F01E-041E4D7C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63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71281-DF00-FB7C-2FE5-3A499FE3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A3E4C4-7C9E-2EA7-568D-20E5E76E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5D2AC7-29DC-3262-E9EA-90734D8BA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C44493-0817-8B77-F61C-44752992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52D03B-EDEA-F23F-AB13-D548DCA3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D93997-964F-0F6E-72C7-EDFE9063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72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AB4EA-FC00-90A4-D776-C6A572F32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F3333E4-AAB8-086C-A3CD-8E84A1A35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DB4D3C-0765-E5F0-9C15-C62B7A3A3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E4443E-87B9-4AD5-A300-E8C0CF23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668D2F-A42E-E1D4-F2E2-22372652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E0BABF-22E0-D15B-C53E-652806BD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362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DD9C24-6C19-D373-99C6-7AA84D79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2C5253-69C2-34E2-F99B-083F28898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0227DA-EF84-46BD-4039-EFD34A767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90051-47BE-4AF7-8D36-6C36DCDAB083}" type="datetimeFigureOut">
              <a:rPr lang="es-ES" smtClean="0"/>
              <a:t>06/08/2022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DBDB20-D60A-4411-DA57-DF0E9EE97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F22E6C-5863-E417-46F2-7DB69FD7B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45128-C97F-4913-924B-D09DBF42C6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98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A7AC44D-2796-4C87-B8B8-CFB5F552E61D}"/>
              </a:ext>
            </a:extLst>
          </p:cNvPr>
          <p:cNvSpPr txBox="1"/>
          <p:nvPr/>
        </p:nvSpPr>
        <p:spPr>
          <a:xfrm>
            <a:off x="4325420" y="1705510"/>
            <a:ext cx="600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8 </a:t>
            </a:r>
            <a:r>
              <a:rPr lang="es-ES" dirty="0" err="1"/>
              <a:t>pyspark</a:t>
            </a:r>
            <a:r>
              <a:rPr lang="es-ES" dirty="0"/>
              <a:t> avanzado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A5FBC8-1B70-C597-0227-539D9BD6D635}"/>
              </a:ext>
            </a:extLst>
          </p:cNvPr>
          <p:cNvSpPr txBox="1"/>
          <p:nvPr/>
        </p:nvSpPr>
        <p:spPr>
          <a:xfrm>
            <a:off x="3830548" y="3542871"/>
            <a:ext cx="600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Joins</a:t>
            </a:r>
            <a:r>
              <a:rPr lang="es-ES" dirty="0"/>
              <a:t> </a:t>
            </a:r>
            <a:r>
              <a:rPr lang="es-ES" dirty="0" err="1"/>
              <a:t>pyspark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6313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C9CEDD-B400-2F8F-F991-C4950DB18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03" y="457200"/>
            <a:ext cx="966439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66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F05D28-15AC-6269-D786-44ED7056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8" y="369362"/>
            <a:ext cx="4591286" cy="24385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B826A41-02D3-0D23-EA4A-9A76E952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59" y="167727"/>
            <a:ext cx="4076910" cy="41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49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C39E038-01CF-088F-F341-3E6FF659E73F}"/>
              </a:ext>
            </a:extLst>
          </p:cNvPr>
          <p:cNvSpPr txBox="1"/>
          <p:nvPr/>
        </p:nvSpPr>
        <p:spPr>
          <a:xfrm>
            <a:off x="2257064" y="2257063"/>
            <a:ext cx="5578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construir funciones reduces para procesar la información generada por las funciones </a:t>
            </a:r>
            <a:r>
              <a:rPr lang="es-ES" dirty="0" err="1"/>
              <a:t>map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829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EF2699-DD09-084F-76F1-D70203C2A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80896" cy="41213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8F665C-6AB3-CD47-4EE8-152ECE938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83" y="3435174"/>
            <a:ext cx="8115717" cy="3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20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F2216B-7141-D2F3-9E6B-D405812D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68" y="1234962"/>
            <a:ext cx="9017463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1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157C90-3913-B728-A106-BA706D51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34345" cy="30735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C5E222-7594-806E-2D0B-C52B03A8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45" y="-46729"/>
            <a:ext cx="6648792" cy="3753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B8CAFF-E21B-7B2F-2293-957249BC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935" y="1502751"/>
            <a:ext cx="3810196" cy="22035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16B5D9-0D96-4194-F9B0-B4ACD1A26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3795"/>
            <a:ext cx="6502734" cy="226706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7A459E9-3E81-8521-45E2-5368E7FB9CE8}"/>
              </a:ext>
            </a:extLst>
          </p:cNvPr>
          <p:cNvSpPr txBox="1"/>
          <p:nvPr/>
        </p:nvSpPr>
        <p:spPr>
          <a:xfrm>
            <a:off x="3251367" y="4641448"/>
            <a:ext cx="1909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Muestra de manera ordenada cuales son los aeropuertos con más salidas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CE3E701-B802-235B-822E-B367AA424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478" y="3973795"/>
            <a:ext cx="6782149" cy="234962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8D696C6-2605-9FE1-2E2E-964DE6ABAAE0}"/>
              </a:ext>
            </a:extLst>
          </p:cNvPr>
          <p:cNvSpPr txBox="1"/>
          <p:nvPr/>
        </p:nvSpPr>
        <p:spPr>
          <a:xfrm>
            <a:off x="9387935" y="4838218"/>
            <a:ext cx="13417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Tiene el doble de lo que teníamos con la función anterior</a:t>
            </a:r>
          </a:p>
        </p:txBody>
      </p:sp>
    </p:spTree>
    <p:extLst>
      <p:ext uri="{BB962C8B-B14F-4D97-AF65-F5344CB8AC3E}">
        <p14:creationId xmlns:p14="http://schemas.microsoft.com/office/powerpoint/2010/main" val="3783319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55AC19B-BF4A-D1D3-E256-A850C8114B0F}"/>
              </a:ext>
            </a:extLst>
          </p:cNvPr>
          <p:cNvSpPr txBox="1"/>
          <p:nvPr/>
        </p:nvSpPr>
        <p:spPr>
          <a:xfrm>
            <a:off x="3047036" y="324722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s-ES" b="1" i="0" dirty="0">
                <a:effectLst/>
                <a:latin typeface="-apple-system"/>
              </a:rPr>
              <a:t>Ejemplos básicos de MapReduce en </a:t>
            </a:r>
            <a:r>
              <a:rPr lang="es-ES" b="1" i="0" dirty="0" err="1">
                <a:effectLst/>
                <a:latin typeface="-apple-system"/>
              </a:rPr>
              <a:t>PySpark</a:t>
            </a:r>
            <a:endParaRPr lang="es-ES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17140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592AA29-E2C0-27F8-9317-336F2101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81" y="457200"/>
            <a:ext cx="822643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7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76354A-738F-DC09-39DE-0862EA84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7" y="0"/>
            <a:ext cx="5651790" cy="42229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0877B0-2114-9BB8-C0BA-9AF818DD8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06" y="0"/>
            <a:ext cx="5613689" cy="47373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3C872B9-9DB4-447F-5B8F-3FDEF0EAF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54" y="4222967"/>
            <a:ext cx="5874052" cy="32577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1BA4AD8-BED7-8045-4DE3-B02EEED95395}"/>
              </a:ext>
            </a:extLst>
          </p:cNvPr>
          <p:cNvSpPr txBox="1"/>
          <p:nvPr/>
        </p:nvSpPr>
        <p:spPr>
          <a:xfrm>
            <a:off x="2912962" y="5289630"/>
            <a:ext cx="337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Ojo da 10 lo duplica porque no lo reinicia en cero sino comienza en 5</a:t>
            </a:r>
          </a:p>
        </p:txBody>
      </p:sp>
    </p:spTree>
    <p:extLst>
      <p:ext uri="{BB962C8B-B14F-4D97-AF65-F5344CB8AC3E}">
        <p14:creationId xmlns:p14="http://schemas.microsoft.com/office/powerpoint/2010/main" val="1339701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98EB2A8-6D79-44C5-57AD-01517D1E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2204265"/>
            <a:ext cx="5129784" cy="24494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FE1CD26-132E-6CFA-49F0-932A0E5E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345333"/>
            <a:ext cx="5129784" cy="21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5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E150B48-E35A-AC76-16EE-23B674BA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30" y="1641383"/>
            <a:ext cx="8547539" cy="35752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C4E226B-75DD-07C3-DCCE-46EA08EAF514}"/>
              </a:ext>
            </a:extLst>
          </p:cNvPr>
          <p:cNvSpPr txBox="1"/>
          <p:nvPr/>
        </p:nvSpPr>
        <p:spPr>
          <a:xfrm>
            <a:off x="7303625" y="2754775"/>
            <a:ext cx="337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Clave valor</a:t>
            </a:r>
          </a:p>
        </p:txBody>
      </p:sp>
    </p:spTree>
    <p:extLst>
      <p:ext uri="{BB962C8B-B14F-4D97-AF65-F5344CB8AC3E}">
        <p14:creationId xmlns:p14="http://schemas.microsoft.com/office/powerpoint/2010/main" val="107740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904A3D1-A3E0-0520-CD00-33AD464E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2063195"/>
            <a:ext cx="5129784" cy="27316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6EDBE7F-01E2-F90D-4380-8528EA15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524876"/>
            <a:ext cx="5129784" cy="18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7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6009A10-705B-4E4D-CA75-E6489AE7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70" y="321734"/>
            <a:ext cx="5258227" cy="2905170"/>
          </a:xfrm>
          <a:prstGeom prst="rect">
            <a:avLst/>
          </a:prstGeom>
        </p:spPr>
      </p:pic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2461C0C-18AA-EB22-DF33-4894A0C0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8" y="3631096"/>
            <a:ext cx="5283370" cy="2760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CFD546C-8B90-0D19-6D17-3204A0387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504812"/>
            <a:ext cx="5426764" cy="37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1FD4EF0-5B70-6A74-291B-A23B131E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1"/>
            <a:ext cx="11277600" cy="56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7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E8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777D806-6BFD-01B7-1168-E1D010B0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5" y="643467"/>
            <a:ext cx="106623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1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3383F9-042E-1C47-C3C9-F0DA68979731}"/>
              </a:ext>
            </a:extLst>
          </p:cNvPr>
          <p:cNvSpPr txBox="1"/>
          <p:nvPr/>
        </p:nvSpPr>
        <p:spPr>
          <a:xfrm>
            <a:off x="2430684" y="1551008"/>
            <a:ext cx="665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ACUMULADORES</a:t>
            </a:r>
          </a:p>
        </p:txBody>
      </p:sp>
    </p:spTree>
    <p:extLst>
      <p:ext uri="{BB962C8B-B14F-4D97-AF65-F5344CB8AC3E}">
        <p14:creationId xmlns:p14="http://schemas.microsoft.com/office/powerpoint/2010/main" val="207262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E4B05F-C092-718B-6036-FB1B52D1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2" y="457200"/>
            <a:ext cx="9547955" cy="5943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F61120-D061-47CD-2A70-A9CA57BD7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80" y="3042800"/>
            <a:ext cx="8947610" cy="218451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380A357-B5CE-878C-9BC6-661FC1C7DFBB}"/>
              </a:ext>
            </a:extLst>
          </p:cNvPr>
          <p:cNvSpPr txBox="1"/>
          <p:nvPr/>
        </p:nvSpPr>
        <p:spPr>
          <a:xfrm>
            <a:off x="8788514" y="3428786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VER EL RESUTLTADO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E817AB0-E565-47B0-4124-65CC1643D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456" y="5227312"/>
            <a:ext cx="4305521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A0F44C-4612-C66D-0A99-2280C3F4B996}"/>
              </a:ext>
            </a:extLst>
          </p:cNvPr>
          <p:cNvSpPr txBox="1"/>
          <p:nvPr/>
        </p:nvSpPr>
        <p:spPr>
          <a:xfrm>
            <a:off x="1875099" y="2847372"/>
            <a:ext cx="484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funcionan las “funciones” </a:t>
            </a:r>
            <a:r>
              <a:rPr lang="es-ES" dirty="0" err="1"/>
              <a:t>map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912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47E4826-6C2E-4811-215D-9C271EF1C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9" b="344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6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0580D06-0204-A24D-184C-F01D7EBBC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87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072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75</Words>
  <Application>Microsoft Office PowerPoint</Application>
  <PresentationFormat>Panorámica</PresentationFormat>
  <Paragraphs>11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Jennyfer Combariza</dc:creator>
  <cp:lastModifiedBy>Jennyfer Combariza</cp:lastModifiedBy>
  <cp:revision>3</cp:revision>
  <dcterms:created xsi:type="dcterms:W3CDTF">2022-08-06T18:52:36Z</dcterms:created>
  <dcterms:modified xsi:type="dcterms:W3CDTF">2022-08-06T19:28:58Z</dcterms:modified>
</cp:coreProperties>
</file>